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5AF1-1E42-4C8B-9FB3-3267FF52C537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8A71-3733-4497-BB61-81242114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1101.photobucket.com/albums/g427/acw_world/FOTG/ep16/?action=view&amp;current=FOTG16-34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usftherapist.files.wordpress.com/2010/06/positive-thinking-291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4038600" cy="3927835"/>
          </a:xfrm>
          <a:prstGeom prst="rect">
            <a:avLst/>
          </a:prstGeom>
          <a:noFill/>
        </p:spPr>
      </p:pic>
      <p:pic>
        <p:nvPicPr>
          <p:cNvPr id="8" name="Picture 4" descr="http://blog.anuragaggarwal.com/wp-content/uploads/2009/12/Attitude-changes-your-personality-and-everyth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4705027" cy="35814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38600" y="1143000"/>
            <a:ext cx="5105400" cy="838200"/>
          </a:xfrm>
        </p:spPr>
        <p:txBody>
          <a:bodyPr>
            <a:normAutofit fontScale="90000"/>
          </a:bodyPr>
          <a:lstStyle/>
          <a:p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ATTITUDE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5897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Related to feelings and beliefs:</a:t>
            </a:r>
          </a:p>
          <a:p>
            <a:pPr lvl="1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Related to one’s feelings and beliefs towards something or somebody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http://www.greaterawareness.tv/gatv/wp-content/uploads/2011/11/New-Experiences-New-Thoughts-New-Feelings-New-Beliefs-New-Behaviour-New-Experiences-etc2.jpgNew-Experiences-New-Thoughts-New-Feelings-New-Beliefs-New-Behaviour-New-Experiences-etc21-1024x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76600"/>
            <a:ext cx="48006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172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Attitudes affect </a:t>
            </a:r>
            <a:r>
              <a:rPr lang="en-US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behaviour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Affect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behaviour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either positively or negatively because attitudes affect one’s perceptions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businessnetworking.com/wp-content/uploads/2011/10/perception-vs-rea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32004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Attitudes undergo changes:</a:t>
            </a:r>
          </a:p>
          <a:p>
            <a:pPr lvl="1"/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Generally speaking attitudes remain in a person for a longer duration.  But the same can undergo changes if persons are exposed to different situation they like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 descr="http://demilked.uuuploads.com/creative-unusual-chairs/creative-chairs-part-2-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75" y="3200400"/>
            <a:ext cx="4086225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982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" y="76200"/>
            <a:ext cx="8991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of positive attitude: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of thinking affects all aspects of your life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 A helps to cope more easily with the daily affairs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Makes it easier to avoid worry and negative thinking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Being constructive changes into your life &amp; make you happier, brighter and more successful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68752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api.ning.com/files/fljZ0FsOoXzANTGJVG0jGd8KScbA3uWkfYUS1nJq4lc29Q2s2us-ZyS1eOrwuCokfrSUo8CB-1wd-5uv8maKdgbr5ptp8-PJ/positivethin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3657600" cy="52578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 A manifests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914400"/>
            <a:ext cx="5715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Positive thinking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Constructive thinking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Creative thinking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Expecting success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Being inspired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 giving up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Looking for solutions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Seeing opportunities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Exaggerating:</a:t>
            </a:r>
          </a:p>
          <a:p>
            <a:pPr>
              <a:buNone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am always late to the Class</a:t>
            </a:r>
          </a:p>
          <a:p>
            <a:pPr>
              <a:buNone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make it to most class on time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90600" y="152400"/>
            <a:ext cx="7336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Obstacles in developing P A 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http://postnoon.com/wp-content/uploads/2012/05/pope_blames_media_for_exaggerating_postnoon_ne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683" y="3276600"/>
            <a:ext cx="4583317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.bleacherreport.net/images_root/images/photos/001/014/860/102242598_crop_650x440.jpg?12827629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048000"/>
            <a:ext cx="4953000" cy="35814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 generalizing:</a:t>
            </a:r>
          </a:p>
          <a:p>
            <a:pPr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am stupid</a:t>
            </a:r>
          </a:p>
          <a:p>
            <a:pPr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time I made a wrong turn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Personalizing:</a:t>
            </a:r>
          </a:p>
          <a:p>
            <a:pPr>
              <a:buNone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Everyone noticed that I wore the same dress twice</a:t>
            </a:r>
          </a:p>
          <a:p>
            <a:pPr>
              <a:buNone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like this outfit, and I am properly dressed for the occasion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698" name="Picture 2" descr="http://blog.westinteractive.com/wp-content/uploads/2011/03/perso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505200"/>
            <a:ext cx="48768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5052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Thinking:</a:t>
            </a:r>
          </a:p>
          <a:p>
            <a:pPr lvl="1">
              <a:buNone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Either I get the promotion or I am a failure</a:t>
            </a:r>
          </a:p>
          <a:p>
            <a:pPr lvl="1">
              <a:buNone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 performance has been exceptional, and I have a good chance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asiasociety.org/files/systems-think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7244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3505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Jumping to Conclusion:</a:t>
            </a:r>
          </a:p>
          <a:p>
            <a:pPr lvl="1">
              <a:buNone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wasn’t’ assigned the project because I wasn’t at my desk when my manager called</a:t>
            </a:r>
          </a:p>
          <a:p>
            <a:pPr lvl="1">
              <a:buNone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will ask my manger if there is a way I can help out with the assignment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962399"/>
            <a:ext cx="5143500" cy="2895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 be your best friend or your worst enemy</a:t>
            </a:r>
          </a:p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factor that can destroy the benefits of every possible advantage</a:t>
            </a:r>
          </a:p>
        </p:txBody>
      </p:sp>
      <p:pic>
        <p:nvPicPr>
          <p:cNvPr id="15362" name="Picture 2" descr="http://3.bp.blogspot.com/_dRXMjkteUEw/TSczoDPK1nI/AAAAAAAAABY/-AFD5mbNG6U/s1600/Untitled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86200"/>
            <a:ext cx="4295775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Positive Attitude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Listen to internal dialogue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 to communicate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Get back to basics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Help someone out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Find your spirituality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Allow yourself to be loved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Allow yourself to laugh and find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humour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the simplest of thinking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Participate in new physical and mental activities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Follow the principles of holistic health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534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Associated with physical neural state, verbal opinion, ideologies and integrated philosophy of life</a:t>
            </a:r>
          </a:p>
          <a:p>
            <a:pPr>
              <a:buFont typeface="Arial" pitchFamily="34" charset="0"/>
              <a:buChar char="•"/>
            </a:pP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Nothing but how one feels about somebody or something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http://sp.life123.com/bm.pix/attitude2.s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171950"/>
            <a:ext cx="4048125" cy="2686050"/>
          </a:xfrm>
          <a:prstGeom prst="rect">
            <a:avLst/>
          </a:prstGeom>
          <a:noFill/>
        </p:spPr>
      </p:pic>
      <p:pic>
        <p:nvPicPr>
          <p:cNvPr id="14340" name="Picture 4" descr="http://3.bp.blogspot.com/-N0D9oUGQDAA/T_6KmYQrXaI/AAAAAAAAAJw/p2EIM9vR50w/s1600/percep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4038600" cy="2238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Meaning:</a:t>
            </a:r>
          </a:p>
          <a:p>
            <a:pPr>
              <a:buFont typeface="Wingdings" pitchFamily="2" charset="2"/>
              <a:buChar char="v"/>
            </a:pP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Mental and neural stage of readiness organized through experience exerting a dynamic influence upon the individual’s response to all situations and objects with which he is related</a:t>
            </a:r>
          </a:p>
          <a:p>
            <a:pPr>
              <a:buFont typeface="Wingdings" pitchFamily="2" charset="2"/>
              <a:buChar char="v"/>
            </a:pP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Attitude is a “learned predisposition towards aspects of our environment”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http://gutsylady.com/wp-content/uploads/2011/01/suns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124200"/>
            <a:ext cx="2857500" cy="3267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04800"/>
            <a:ext cx="845820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 attitude can be defined as a positive or negative evaluation of people, objects, event, activities, ideas, or just about anything in your environment (</a:t>
            </a:r>
            <a:r>
              <a:rPr kumimoji="0" lang="en-US" sz="4000" b="1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Zimbardo</a:t>
            </a:r>
            <a:r>
              <a:rPr kumimoji="0" lang="en-US" sz="4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et al</a:t>
            </a:r>
            <a:r>
              <a:rPr kumimoji="0" lang="en-US" sz="4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., 1999)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the opinion of </a:t>
            </a:r>
            <a:r>
              <a:rPr kumimoji="0" lang="en-US" sz="4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Bain</a:t>
            </a:r>
            <a:r>
              <a:rPr kumimoji="0" lang="en-US" sz="4000" b="1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(1927), an attitude is "the relatively stable overt behavior of a person which affects his status."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Features of Attitudes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Multiplexity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- </a:t>
            </a:r>
          </a:p>
          <a:p>
            <a:pPr lvl="1"/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onstituted by a number of elements – mainly ingredients in the formation of attitudes…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http://www.babajiashram.org/hua/news/newsletters/2007/04/img/potatoepeel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114800"/>
            <a:ext cx="2743200" cy="2743200"/>
          </a:xfrm>
          <a:prstGeom prst="rect">
            <a:avLst/>
          </a:prstGeom>
          <a:noFill/>
        </p:spPr>
      </p:pic>
      <p:pic>
        <p:nvPicPr>
          <p:cNvPr id="18436" name="Picture 4" descr="http://srimandirsevadham.org/srim/images/resized/images/stories/demo/sam-1_404_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114800"/>
            <a:ext cx="3581400" cy="2743200"/>
          </a:xfrm>
          <a:prstGeom prst="rect">
            <a:avLst/>
          </a:prstGeom>
          <a:noFill/>
        </p:spPr>
      </p:pic>
      <p:pic>
        <p:nvPicPr>
          <p:cNvPr id="18438" name="Picture 6" descr="http://cms.boloji.com/articlephotos/Rising%20Religiosity%20Hurting%20Indian%20Environmen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114801"/>
            <a:ext cx="3200400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4114800"/>
            <a:ext cx="80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Family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105400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Society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343400"/>
            <a:ext cx="141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Environment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Relations to needs:</a:t>
            </a:r>
          </a:p>
          <a:p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Attitudes vary in relation to the needs they serve…</a:t>
            </a:r>
          </a:p>
          <a:p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Attitudes of a person towards sports and games may serve only entertainments needs of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favourableness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or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unfavourableness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towards something or somebody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ayushveda.com/blogs/business/files/2009/12/advertising-strate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03675"/>
            <a:ext cx="4419599" cy="235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uttonland.com/free_powerpoint_templates/futuristic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Valence: (Chemistry) 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en-US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relationship bet. Two…</a:t>
            </a:r>
            <a:endParaRPr lang="en-US" sz="36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Refers to the magnitude; could be low or high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Low valence:  a person has an indifferent attitude towards something or somebody</a:t>
            </a:r>
          </a:p>
          <a:p>
            <a:pPr lvl="1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valence:  a person having extremely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favourable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or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unfavourable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attitude towards something or somebody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cupidspeaks.com/wp-content/uploads/2011/10/Relationship-Problem-In-Indian-You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648200"/>
            <a:ext cx="3933825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558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ATTITUDE</vt:lpstr>
      <vt:lpstr>Slide 2</vt:lpstr>
      <vt:lpstr>Slide 3</vt:lpstr>
      <vt:lpstr>Slide 4</vt:lpstr>
      <vt:lpstr>Slide 5</vt:lpstr>
      <vt:lpstr>Slide 6</vt:lpstr>
      <vt:lpstr>Features of Attitudes</vt:lpstr>
      <vt:lpstr>Slide 8</vt:lpstr>
      <vt:lpstr>Slide 9</vt:lpstr>
      <vt:lpstr>Slide 10</vt:lpstr>
      <vt:lpstr>Slide 11</vt:lpstr>
      <vt:lpstr>Slide 12</vt:lpstr>
      <vt:lpstr>Slide 13</vt:lpstr>
      <vt:lpstr>P A manifests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</dc:title>
  <dc:creator>admin</dc:creator>
  <cp:lastModifiedBy>admin</cp:lastModifiedBy>
  <cp:revision>32</cp:revision>
  <dcterms:created xsi:type="dcterms:W3CDTF">2012-08-23T07:47:16Z</dcterms:created>
  <dcterms:modified xsi:type="dcterms:W3CDTF">2012-08-28T09:55:22Z</dcterms:modified>
</cp:coreProperties>
</file>